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AF0"/>
    <a:srgbClr val="BFC4C9"/>
    <a:srgbClr val="51709E"/>
    <a:srgbClr val="3A4053"/>
    <a:srgbClr val="5B6066"/>
    <a:srgbClr val="272A3B"/>
    <a:srgbClr val="EEDB98"/>
    <a:srgbClr val="967446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0" d="100"/>
          <a:sy n="100" d="100"/>
        </p:scale>
        <p:origin x="1872" y="-6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Baicha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Vysoko kvalitná keramická čajová sada s matným povrchom a bambusovým servírovacím podnosom. Vrátane kanvice na čaj (500 ml) s vekom z nerezovej ocele a sitkom na čaj a dvoch šálok (150 ml). V krabičke z kraftového papiera.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687615"/>
            <a:ext cx="2190578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Rapor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Stolný zvlhčovač vzduchu z recyklovaného ABS materiálu s viacfarebným LED svetlom. Vrátane USB nabíjacieho kábla. Objem nádržky: 280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Pulux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Luxusný cestovný organizér a puzdro na pás na zips z recyklovanej umelej kože. S niekoľkými vnútornými vreckami na dokumenty, karty a cestovné nevyhnutnosti.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52917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Choďte po ceste k úspechu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Investujte do cestovných reklám, ako sú reklamné tašky, fľaše a cestovné vankúše, a urobte zo svojej značky najpraktickejší a najštýlovejší doplnok na všetky druhy ciest.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274700" y="13186337"/>
            <a:ext cx="1686749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FestiFon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Vodeodolná RPET crossbody taška na mobilný telefón s hlavnou priehradkou na zips, predným vreckom a nastaviteľnou šnúrkou.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Copsul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AP800050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Sada 2 dvojstenných termohrnčekov na espresso v tvare kávových kapsúl z recyklovanej nerezovej ocele, 80 ml. V krabičke z kraftového papiera.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Khumbu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Dvojstenná vákuová fľaša z recyklovanej nerezovej ocele s pogumovanou úpravou a silikónovou rukoväťou, 500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ggyász és táskák, táska, bőrönd, kiegészítő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63F7BBB-1A13-7F26-55B6-E0BDC0B5F04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12" y="11608735"/>
            <a:ext cx="1286489" cy="1286489"/>
          </a:xfrm>
          <a:prstGeom prst="rect">
            <a:avLst/>
          </a:prstGeom>
        </p:spPr>
      </p:pic>
      <p:pic>
        <p:nvPicPr>
          <p:cNvPr id="22" name="Kép 21" descr="A képen gyertya, Csendélet-fényképezés, kerámia, heng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134F19-CFB7-FD79-83EE-397AFFD2E13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88" y="11696627"/>
            <a:ext cx="1100045" cy="1100045"/>
          </a:xfrm>
          <a:prstGeom prst="rect">
            <a:avLst/>
          </a:prstGeom>
        </p:spPr>
      </p:pic>
      <p:pic>
        <p:nvPicPr>
          <p:cNvPr id="28" name="Kép 27" descr="A képen palack, vizespalack, Műanyag palack, Olda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1AC8C95-B460-4282-FA5D-27387CEA304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465" y="11499584"/>
            <a:ext cx="1497190" cy="149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6725</TotalTime>
  <Words>234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163</cp:revision>
  <cp:lastPrinted>2020-10-14T10:13:42Z</cp:lastPrinted>
  <dcterms:created xsi:type="dcterms:W3CDTF">2020-04-21T06:52:21Z</dcterms:created>
  <dcterms:modified xsi:type="dcterms:W3CDTF">2025-08-14T09:03:07Z</dcterms:modified>
  <cp:category/>
</cp:coreProperties>
</file>